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verage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72d0bf0d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72d0bf0d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84b39a61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84b39a61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919feb1d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919feb1d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558b10e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558b10e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84b39a61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84b39a61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919feb1d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919feb1d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84b39a61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84b39a61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95af29c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95af29c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95af29c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95af29c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84b39a6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84b39a6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919feb1d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919feb1d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84b39a6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84b39a6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72d0bf0df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72d0bf0df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919feb1d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919feb1d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opening at the start of video, increase speed to 2x and skip to 1:09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9558b10e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9558b10e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84b39a61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84b39a6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84b39a61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84b39a61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14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56" name="Google Shape;56;p14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" name="Google Shape;87;p21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8" name="Google Shape;88;p21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3" name="Google Shape;93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FFjlxsyyJoo" TargetMode="External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physics.weber.edu/schroeder/fluids/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Animal Aerodynamics</a:t>
            </a:r>
            <a:endParaRPr sz="7200"/>
          </a:p>
        </p:txBody>
      </p:sp>
      <p:sp>
        <p:nvSpPr>
          <p:cNvPr id="105" name="Google Shape;105;p25"/>
          <p:cNvSpPr txBox="1"/>
          <p:nvPr>
            <p:ph idx="4294967295" type="title"/>
          </p:nvPr>
        </p:nvSpPr>
        <p:spPr>
          <a:xfrm>
            <a:off x="311700" y="3035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Day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4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do we need to know?</a:t>
            </a:r>
            <a:endParaRPr/>
          </a:p>
        </p:txBody>
      </p:sp>
      <p:pic>
        <p:nvPicPr>
          <p:cNvPr id="162" name="Google Shape;162;p34"/>
          <p:cNvPicPr preferRelativeResize="0"/>
          <p:nvPr/>
        </p:nvPicPr>
        <p:blipFill rotWithShape="1">
          <a:blip r:embed="rId3">
            <a:alphaModFix/>
          </a:blip>
          <a:srcRect b="3597" l="0" r="0" t="14816"/>
          <a:stretch/>
        </p:blipFill>
        <p:spPr>
          <a:xfrm>
            <a:off x="1232400" y="965475"/>
            <a:ext cx="6679200" cy="40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4"/>
          <p:cNvSpPr/>
          <p:nvPr/>
        </p:nvSpPr>
        <p:spPr>
          <a:xfrm>
            <a:off x="1232375" y="3210375"/>
            <a:ext cx="6679200" cy="184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5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do we need to know?</a:t>
            </a:r>
            <a:endParaRPr/>
          </a:p>
        </p:txBody>
      </p:sp>
      <p:pic>
        <p:nvPicPr>
          <p:cNvPr id="169" name="Google Shape;16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6000" y="1056688"/>
            <a:ext cx="7278000" cy="36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925" y="1590200"/>
            <a:ext cx="2111775" cy="257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36"/>
          <p:cNvGrpSpPr/>
          <p:nvPr/>
        </p:nvGrpSpPr>
        <p:grpSpPr>
          <a:xfrm>
            <a:off x="2273384" y="-2616"/>
            <a:ext cx="4597225" cy="5148725"/>
            <a:chOff x="2303100" y="153600"/>
            <a:chExt cx="4274500" cy="4836300"/>
          </a:xfrm>
        </p:grpSpPr>
        <p:sp>
          <p:nvSpPr>
            <p:cNvPr id="176" name="Google Shape;176;p36"/>
            <p:cNvSpPr/>
            <p:nvPr/>
          </p:nvSpPr>
          <p:spPr>
            <a:xfrm>
              <a:off x="2303150" y="153600"/>
              <a:ext cx="4274400" cy="483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7" name="Google Shape;177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03100" y="153600"/>
              <a:ext cx="4274500" cy="4836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we make an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animal-inspired aircraft?</a:t>
            </a:r>
            <a:endParaRPr sz="4800"/>
          </a:p>
        </p:txBody>
      </p:sp>
      <p:pic>
        <p:nvPicPr>
          <p:cNvPr id="183" name="Google Shape;18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67851"/>
            <a:ext cx="4208450" cy="2785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550" y="1767850"/>
            <a:ext cx="4208450" cy="278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7"/>
          <p:cNvSpPr txBox="1"/>
          <p:nvPr/>
        </p:nvSpPr>
        <p:spPr>
          <a:xfrm>
            <a:off x="4311400" y="4688100"/>
            <a:ext cx="48327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https://www.grc.nasa.gov/www/k-12/UEET/StudentSite/airplanes.html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8"/>
          <p:cNvSpPr txBox="1"/>
          <p:nvPr>
            <p:ph idx="1" type="body"/>
          </p:nvPr>
        </p:nvSpPr>
        <p:spPr>
          <a:xfrm>
            <a:off x="311700" y="1623475"/>
            <a:ext cx="8520600" cy="33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Open these websites:</a:t>
            </a:r>
            <a:endParaRPr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57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Char char="●"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images.google.com</a:t>
            </a:r>
            <a:endParaRPr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Char char="●"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</a:t>
            </a: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icsvg.com</a:t>
            </a:r>
            <a:endParaRPr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Char char="●"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</a:t>
            </a: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esigner.gravit.io (username: ####, password: ####) </a:t>
            </a:r>
            <a:endParaRPr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p38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How do we make an 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animal-inspired aircraft?</a:t>
            </a:r>
            <a:endParaRPr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39"/>
          <p:cNvGrpSpPr/>
          <p:nvPr/>
        </p:nvGrpSpPr>
        <p:grpSpPr>
          <a:xfrm>
            <a:off x="2273384" y="-2616"/>
            <a:ext cx="4597225" cy="5148725"/>
            <a:chOff x="2303100" y="153600"/>
            <a:chExt cx="4274500" cy="4836300"/>
          </a:xfrm>
        </p:grpSpPr>
        <p:sp>
          <p:nvSpPr>
            <p:cNvPr id="197" name="Google Shape;197;p39"/>
            <p:cNvSpPr/>
            <p:nvPr/>
          </p:nvSpPr>
          <p:spPr>
            <a:xfrm>
              <a:off x="2303150" y="153600"/>
              <a:ext cx="4274400" cy="4836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8" name="Google Shape;198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303100" y="153600"/>
              <a:ext cx="4274500" cy="4836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42862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idx="1" type="body"/>
          </p:nvPr>
        </p:nvSpPr>
        <p:spPr>
          <a:xfrm>
            <a:off x="311700" y="1685875"/>
            <a:ext cx="8520600" cy="27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 your table groups, match the human-made structures and items with the animals and nature that inspired them. </a:t>
            </a:r>
            <a:endParaRPr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Good luck!</a:t>
            </a:r>
            <a:endParaRPr sz="3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1" name="Google Shape;111;p26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Can you match the pairs?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311700" y="1685875"/>
            <a:ext cx="8520600" cy="27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Biomimicry</a:t>
            </a: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an approach to innovation that seeks sustainable solutions to human challenges by emulating nature’s time-tested patterns and strategies.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p27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is biomimicry?</a:t>
            </a:r>
            <a:endParaRPr/>
          </a:p>
        </p:txBody>
      </p:sp>
      <p:sp>
        <p:nvSpPr>
          <p:cNvPr id="118" name="Google Shape;118;p27"/>
          <p:cNvSpPr txBox="1"/>
          <p:nvPr/>
        </p:nvSpPr>
        <p:spPr>
          <a:xfrm>
            <a:off x="6076925" y="4688100"/>
            <a:ext cx="30672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https://biomimicry.org/what-is-biomimicry/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idx="1" type="body"/>
          </p:nvPr>
        </p:nvSpPr>
        <p:spPr>
          <a:xfrm>
            <a:off x="311700" y="1685875"/>
            <a:ext cx="8520600" cy="27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Biomimicry</a:t>
            </a: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is a way of copying what works in nature and using it to find solutions to the problems that humans face.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What is biomimicry?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216425"/>
            <a:ext cx="8520600" cy="19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Can inspiration from nature change the way we travel?</a:t>
            </a:r>
            <a:endParaRPr/>
          </a:p>
        </p:txBody>
      </p:sp>
      <p:pic>
        <p:nvPicPr>
          <p:cNvPr id="130" name="Google Shape;1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93075"/>
            <a:ext cx="3551832" cy="26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657" y="2293075"/>
            <a:ext cx="3996641" cy="266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9875" y="2148738"/>
            <a:ext cx="2952548" cy="295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7663" y="2335587"/>
            <a:ext cx="4584626" cy="25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311700" y="384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Loading the Airbus Beluga</a:t>
            </a:r>
            <a:endParaRPr sz="4800"/>
          </a:p>
        </p:txBody>
      </p:sp>
      <p:pic>
        <p:nvPicPr>
          <p:cNvPr descr="Rec. date 05/15/14&#10;Aufnahmedatum 15.05.2014&#10;&#10;&quot;Call to Adventure&quot; Kevin MacLeod (incompetech.com)&#10;Licensed under Creative Commons: By Attribution 3.0&#10;http://creativecommons.org/licenses/by/3.0/&#10;&#10;&#10;License this piece (no credits)&#10;&#10;See the licenses page to purchase a no-attribution license.&#10;&#10;&#10;Extra information&#10;&#10;Call to Adventure by Kevin MacLeod is licensed under CC Attribution 3.0.&#10;&#10;Direct Link: http://incompetech.com/music/royalty-free/index.html?isrc=USUAN1300022.&#10;&#10;ISRC: USUAN1300022&#10;© 2013 Kevin MacLeod" id="139" name="Google Shape;139;p30" title="Airbus Beluga unload and load timelapse 45 Minutes in 2 1/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4192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311700" y="-1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How do we make a plane?</a:t>
            </a:r>
            <a:endParaRPr/>
          </a:p>
        </p:txBody>
      </p:sp>
      <p:pic>
        <p:nvPicPr>
          <p:cNvPr id="145" name="Google Shape;1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076275"/>
            <a:ext cx="4762500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 rotWithShape="1">
          <a:blip r:embed="rId3">
            <a:alphaModFix/>
          </a:blip>
          <a:srcRect b="0" l="4069" r="11492" t="0"/>
          <a:stretch/>
        </p:blipFill>
        <p:spPr>
          <a:xfrm>
            <a:off x="1631225" y="529500"/>
            <a:ext cx="5790701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type="title"/>
          </p:nvPr>
        </p:nvSpPr>
        <p:spPr>
          <a:xfrm>
            <a:off x="311700" y="3848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u="sng">
                <a:solidFill>
                  <a:schemeClr val="hlink"/>
                </a:solidFill>
                <a:hlinkClick r:id="rId3"/>
              </a:rPr>
              <a:t>physics.weber.edu/schroeder/fluids/</a:t>
            </a:r>
            <a:endParaRPr sz="4800"/>
          </a:p>
        </p:txBody>
      </p:sp>
      <p:pic>
        <p:nvPicPr>
          <p:cNvPr id="156" name="Google Shape;156;p33"/>
          <p:cNvPicPr preferRelativeResize="0"/>
          <p:nvPr/>
        </p:nvPicPr>
        <p:blipFill rotWithShape="1">
          <a:blip r:embed="rId4">
            <a:alphaModFix/>
          </a:blip>
          <a:srcRect b="0" l="4069" r="11492" t="0"/>
          <a:stretch/>
        </p:blipFill>
        <p:spPr>
          <a:xfrm>
            <a:off x="1631225" y="529500"/>
            <a:ext cx="5790701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